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0" r:id="rId4"/>
    <p:sldId id="261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03EA-DA9D-4D2B-85E1-B2F23BDBBD22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637-4E65-432F-85D8-6A1D85722F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5369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03EA-DA9D-4D2B-85E1-B2F23BDBBD22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637-4E65-432F-85D8-6A1D85722F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6381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03EA-DA9D-4D2B-85E1-B2F23BDBBD22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637-4E65-432F-85D8-6A1D85722F3B}" type="slidenum">
              <a:rPr lang="de-DE" smtClean="0"/>
              <a:t>‹Nr.›</a:t>
            </a:fld>
            <a:endParaRPr lang="de-D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8469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03EA-DA9D-4D2B-85E1-B2F23BDBBD22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637-4E65-432F-85D8-6A1D85722F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5530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03EA-DA9D-4D2B-85E1-B2F23BDBBD22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637-4E65-432F-85D8-6A1D85722F3B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5184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03EA-DA9D-4D2B-85E1-B2F23BDBBD22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637-4E65-432F-85D8-6A1D85722F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6648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03EA-DA9D-4D2B-85E1-B2F23BDBBD22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637-4E65-432F-85D8-6A1D85722F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4047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03EA-DA9D-4D2B-85E1-B2F23BDBBD22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637-4E65-432F-85D8-6A1D85722F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9164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03EA-DA9D-4D2B-85E1-B2F23BDBBD22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637-4E65-432F-85D8-6A1D85722F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940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03EA-DA9D-4D2B-85E1-B2F23BDBBD22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637-4E65-432F-85D8-6A1D85722F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5180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03EA-DA9D-4D2B-85E1-B2F23BDBBD22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637-4E65-432F-85D8-6A1D85722F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2372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03EA-DA9D-4D2B-85E1-B2F23BDBBD22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637-4E65-432F-85D8-6A1D85722F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299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03EA-DA9D-4D2B-85E1-B2F23BDBBD22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637-4E65-432F-85D8-6A1D85722F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227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03EA-DA9D-4D2B-85E1-B2F23BDBBD22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637-4E65-432F-85D8-6A1D85722F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4239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03EA-DA9D-4D2B-85E1-B2F23BDBBD22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637-4E65-432F-85D8-6A1D85722F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88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03EA-DA9D-4D2B-85E1-B2F23BDBBD22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637-4E65-432F-85D8-6A1D85722F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513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503EA-DA9D-4D2B-85E1-B2F23BDBBD22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05D0637-4E65-432F-85D8-6A1D85722F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3372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45D6A5-1D4F-4B9D-A01D-A68BB07BD2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/>
              <a:t>Peter </a:t>
            </a:r>
            <a:r>
              <a:rPr lang="de-DE" dirty="0" err="1"/>
              <a:t>Bieri</a:t>
            </a:r>
            <a:r>
              <a:rPr lang="de-DE" dirty="0"/>
              <a:t>: Idee der Willensfreiheit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9CA4E23-2F5D-46A2-98C7-7CCB7325A0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6121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5B3BB8-4C81-44A3-A240-2799D4964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33269"/>
            <a:ext cx="8596667" cy="566738"/>
          </a:xfrm>
        </p:spPr>
        <p:txBody>
          <a:bodyPr>
            <a:noAutofit/>
          </a:bodyPr>
          <a:lstStyle/>
          <a:p>
            <a:r>
              <a:rPr lang="de-DE" sz="3600" dirty="0"/>
              <a:t>Neurowissenschaften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68A8B19E-7848-43D4-A1B5-92EB76B427B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5" r="5285"/>
          <a:stretch/>
        </p:blipFill>
        <p:spPr>
          <a:xfrm>
            <a:off x="677334" y="1381834"/>
            <a:ext cx="8596668" cy="3845718"/>
          </a:xfrm>
        </p:spPr>
      </p:pic>
      <p:sp>
        <p:nvSpPr>
          <p:cNvPr id="6" name="Textplatzhalter 5">
            <a:extLst>
              <a:ext uri="{FF2B5EF4-FFF2-40B4-BE49-F238E27FC236}">
                <a16:creationId xmlns:a16="http://schemas.microsoft.com/office/drawing/2014/main" id="{EE7B1E0B-7F0F-4263-A02B-357C1B8BF4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7334" y="5509379"/>
            <a:ext cx="8596667" cy="957393"/>
          </a:xfrm>
        </p:spPr>
        <p:txBody>
          <a:bodyPr>
            <a:normAutofit/>
          </a:bodyPr>
          <a:lstStyle/>
          <a:p>
            <a:r>
              <a:rPr lang="de-DE" sz="2200" dirty="0"/>
              <a:t>„Wir tun nicht, was wir wollen, sondern wir wollen, was wir tun.“</a:t>
            </a:r>
          </a:p>
          <a:p>
            <a:r>
              <a:rPr lang="de-DE" sz="2200" dirty="0"/>
              <a:t> – Wolfgang Prinz (Kognitionswissenschaftler und Psychologe)</a:t>
            </a:r>
          </a:p>
        </p:txBody>
      </p:sp>
    </p:spTree>
    <p:extLst>
      <p:ext uri="{BB962C8B-B14F-4D97-AF65-F5344CB8AC3E}">
        <p14:creationId xmlns:p14="http://schemas.microsoft.com/office/powerpoint/2010/main" val="3502361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9424AA-4109-4B1E-9C62-A5DE76D4B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Peter </a:t>
            </a:r>
            <a:r>
              <a:rPr lang="de-DE" dirty="0" err="1"/>
              <a:t>Bieri</a:t>
            </a:r>
            <a:r>
              <a:rPr lang="de-DE" dirty="0"/>
              <a:t>: Leben und Philosophie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1DB3780-4F00-4BF8-B3D0-A6A696B3BD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3" y="1930400"/>
            <a:ext cx="5270705" cy="4110961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1530350" algn="l"/>
              </a:tabLst>
            </a:pPr>
            <a:r>
              <a:rPr lang="de-D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Geboren am 23.06.1944 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1530350" algn="l"/>
              </a:tabLst>
            </a:pPr>
            <a:r>
              <a:rPr lang="de-D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Schweizer Philosoph und Schriftsteller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1530350" algn="l"/>
              </a:tabLst>
            </a:pPr>
            <a:r>
              <a:rPr lang="de-D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Schwerpunkte seiner Forschung: analytische Philosophie, Philosophische Psychologie, Erkenntnistheorie und Moralphilosophie </a:t>
            </a:r>
          </a:p>
          <a:p>
            <a:endParaRPr lang="de-DE" dirty="0"/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59A16947-FC20-46CE-8D8F-DB06369D4BC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3964" y="1930400"/>
            <a:ext cx="3083220" cy="4110961"/>
          </a:xfrm>
        </p:spPr>
      </p:pic>
    </p:spTree>
    <p:extLst>
      <p:ext uri="{BB962C8B-B14F-4D97-AF65-F5344CB8AC3E}">
        <p14:creationId xmlns:p14="http://schemas.microsoft.com/office/powerpoint/2010/main" val="1420619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439270-A4BC-4A20-BB98-F6016768F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A73C9F8-C6B8-4CBF-A1CB-4B3590B3F1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518875"/>
            <a:ext cx="5418666" cy="4522486"/>
          </a:xfrm>
        </p:spPr>
        <p:txBody>
          <a:bodyPr>
            <a:normAutofit/>
          </a:bodyPr>
          <a:lstStyle/>
          <a:p>
            <a:r>
              <a:rPr lang="de-DE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„Unser Wille ist frei, wenn er sich unserem Urteil darüber fügt, was zu wollen richtig ist.“ </a:t>
            </a:r>
          </a:p>
          <a:p>
            <a:r>
              <a:rPr lang="de-DE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„Wille ist unfrei, wenn Wille und Urteil auseinanderfallen.“ </a:t>
            </a:r>
          </a:p>
          <a:p>
            <a:r>
              <a:rPr lang="de-DE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„Ich würde etwas anderes wollen und tun, wenn ich anders urteile.“</a:t>
            </a:r>
          </a:p>
          <a:p>
            <a:r>
              <a:rPr lang="de-DE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Ergebnisse der Hirnforschung als Kategorienfehler</a:t>
            </a:r>
            <a:endParaRPr lang="de-DE" sz="2500" dirty="0"/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DD7F24A8-98B1-4A38-ADAA-28AA7BB9338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815" y="1518875"/>
            <a:ext cx="2865187" cy="3820249"/>
          </a:xfrm>
        </p:spPr>
      </p:pic>
    </p:spTree>
    <p:extLst>
      <p:ext uri="{BB962C8B-B14F-4D97-AF65-F5344CB8AC3E}">
        <p14:creationId xmlns:p14="http://schemas.microsoft.com/office/powerpoint/2010/main" val="3282513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2487DC-6B61-4BDB-9B5A-1B6BBE34F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Peter </a:t>
            </a:r>
            <a:r>
              <a:rPr lang="de-DE" dirty="0" err="1"/>
              <a:t>Bieri</a:t>
            </a:r>
            <a:r>
              <a:rPr lang="de-DE" dirty="0"/>
              <a:t> und seine Bücher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4448AED-8761-4DF6-985B-5D2660DB8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0427"/>
            <a:ext cx="8596668" cy="5437574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Perlmanns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Schweigen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(Pascal Mercier, 1995)</a:t>
            </a:r>
            <a:endParaRPr lang="de-D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Klavierstimmer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(Pascal Mercier, 1998)</a:t>
            </a:r>
            <a:endParaRPr lang="de-D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Handwerk der Freiheit: Über die Entdeckung des eigenen Willens (Peter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Bieri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2001)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Nachtzug nach Lissabon (Pascal Mercier, 2004)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Lea: Novelle (Pascal Mercier, 2007)</a:t>
            </a:r>
            <a:endParaRPr lang="de-D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 wäre es gebildet zu sein? (Peter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Bieri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2008)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 wollen wir leben? (Peter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Bieri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2011)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 Art zu leben: Über die Vielfalt menschlicher Würde (Peter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Bieri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2013)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 Dignity: A way of living (Peter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Bieri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2017)</a:t>
            </a:r>
            <a:endParaRPr lang="de-D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Gewicht der Worte (Pascal Mercier, 2020)</a:t>
            </a:r>
          </a:p>
        </p:txBody>
      </p:sp>
    </p:spTree>
    <p:extLst>
      <p:ext uri="{BB962C8B-B14F-4D97-AF65-F5344CB8AC3E}">
        <p14:creationId xmlns:p14="http://schemas.microsoft.com/office/powerpoint/2010/main" val="4273602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D2A9CD-819F-40E2-BACD-E6DD85D87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 dirty="0"/>
              <a:t>Das Handwerk der Freiheit: Über die Entdeckung des eigenen Willens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D5640069-7D26-427C-ACBA-5443F0DA82C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406" y="1930400"/>
            <a:ext cx="2721596" cy="4140478"/>
          </a:xfrm>
        </p:spPr>
      </p:pic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B067880-5D01-4408-9C28-3355A14EEA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7334" y="1930400"/>
            <a:ext cx="5573655" cy="4140478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de-DE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Bieri</a:t>
            </a:r>
            <a:r>
              <a:rPr lang="de-DE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beschreibt eine Entscheidung als frei, wenn „der Betreffende am Ende aus demjenigen Willen heraus handelt, der seinem abgewogenem Urteil entspricht“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de-DE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Unfrei ist eine Entscheidung, wenn der Betreffende von einem Willen getrieben wird, der nicht seinem Urteil entspricht.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de-DE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-&gt;Das menschliche Handeln ist dann frei, wenn Wille und Urteil übereinstimmen</a:t>
            </a:r>
          </a:p>
        </p:txBody>
      </p:sp>
    </p:spTree>
    <p:extLst>
      <p:ext uri="{BB962C8B-B14F-4D97-AF65-F5344CB8AC3E}">
        <p14:creationId xmlns:p14="http://schemas.microsoft.com/office/powerpoint/2010/main" val="173164145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299</Words>
  <Application>Microsoft Office PowerPoint</Application>
  <PresentationFormat>Breitbild</PresentationFormat>
  <Paragraphs>29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Calibri</vt:lpstr>
      <vt:lpstr>Symbol</vt:lpstr>
      <vt:lpstr>Trebuchet MS</vt:lpstr>
      <vt:lpstr>Wingdings 3</vt:lpstr>
      <vt:lpstr>Facette</vt:lpstr>
      <vt:lpstr>Peter Bieri: Idee der Willensfreiheit</vt:lpstr>
      <vt:lpstr>Neurowissenschaften</vt:lpstr>
      <vt:lpstr>Peter Bieri: Leben und Philosophie</vt:lpstr>
      <vt:lpstr> </vt:lpstr>
      <vt:lpstr>Peter Bieri und seine Bücher</vt:lpstr>
      <vt:lpstr>Das Handwerk der Freiheit: Über die Entdeckung des eigenen Willens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Naturwissenschaften und Peter Bieri</dc:title>
  <dc:creator>Tamuna Tordinava</dc:creator>
  <cp:lastModifiedBy>Tamuna Tordinava</cp:lastModifiedBy>
  <cp:revision>10</cp:revision>
  <dcterms:created xsi:type="dcterms:W3CDTF">2020-11-17T17:23:01Z</dcterms:created>
  <dcterms:modified xsi:type="dcterms:W3CDTF">2020-11-18T22:34:15Z</dcterms:modified>
</cp:coreProperties>
</file>