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59640" cy="4443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59640" cy="4443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e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079640" cy="5039640"/>
          </a:xfrm>
          <a:prstGeom prst="rect">
            <a:avLst/>
          </a:prstGeom>
          <a:solidFill>
            <a:srgbClr val="1abc9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79640" cy="35964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79640" cy="161964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9270000" y="6894000"/>
            <a:ext cx="539640" cy="53964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59640" cy="958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60000" y="409248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spAutoFit/>
          </a:bodyPr>
          <a:p>
            <a:pPr algn="ctr"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60000" y="1980000"/>
            <a:ext cx="9359640" cy="243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360000" y="1980000"/>
            <a:ext cx="9359640" cy="658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„Kritik der reinen Vernunft“ markiert Wendepunkt in der Philosophiegeschichte und Beginn moderner Philosophie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Neue und umfassende Perspektive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Einfluss auf: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die Erkenntnistheorie &amp; Metaphysik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die Ethik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die Ästhetik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Bedeutende Schriften zur Religions-, Geschichts- und Rechtsphilosophie und Astronomie &amp; Geowissenschaften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360000" y="1980000"/>
            <a:ext cx="9359640" cy="560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Determinist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dennoch: Glaube an freien Willen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praktische Freiheit: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Entscheidung aufgrund von von vernünftigen Beweggründen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transzendentale Freiheit: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Entscheidung unabhängig von Vernunft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Transzendentalphilosophie: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Untersuchung von Bedingungen, die Erfahrungen ermöglichen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360000" y="1980000"/>
            <a:ext cx="9359640" cy="560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Gibt es transzendentale Freiheit?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Kausalität durch Freiheit: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	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Anfang einer Kette von Ereignissen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Erfahrungswelt → Kausalgesetz → Determinismus → keine transzendentale Freiheit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Welt der Dinge → freier Wille → transzendentale Freiheit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praktische Vernunft: Möglichkeit etwas zu tun, weil es getan werden soll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60000" y="1980000"/>
            <a:ext cx="9359640" cy="524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Unterschiede zwischen Kant und Hume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Hume: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Durch reines Denken keine Wahrheit über Welt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Kausalität nur ein Konstrukt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Kant: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Scheitern des reinen Denken, wenn Gegenstände Erfahrungen übersteigen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Kausalität im Denken verankert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60000" y="1980000"/>
            <a:ext cx="9359640" cy="524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Kritik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Metaphysik nur als Erforschung der Bedingungen der Möglichkeit von Erfahrung möglich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Überlegungen zur transzendentalen Freiheit bringen Annahmen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→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kaum zu sehen, wie es zusammenpasst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Noumenale Welt nicht zeitlich strukturiert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- Freies Handeln ist Handeln zu einem Zeitpunkt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→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nicht vereinbar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360000" y="1980000"/>
            <a:ext cx="9359640" cy="47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2c3e50"/>
                </a:solidFill>
                <a:latin typeface="Source Sans Pro"/>
              </a:rPr>
              <a:t>Danke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2c3e50"/>
                </a:solidFill>
                <a:latin typeface="Source Sans Pro"/>
              </a:rPr>
              <a:t>für Eure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2c3e50"/>
                </a:solidFill>
                <a:latin typeface="Source Sans Pro"/>
              </a:rPr>
              <a:t>Aufmerksamkeit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60000" y="1980000"/>
            <a:ext cx="9359640" cy="47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2c3e50"/>
                </a:solidFill>
                <a:latin typeface="Source Sans Pro"/>
              </a:rPr>
              <a:t>Danke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2c3e50"/>
                </a:solidFill>
                <a:latin typeface="Source Sans Pro"/>
              </a:rPr>
              <a:t>für Eure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2c3e50"/>
                </a:solidFill>
                <a:latin typeface="Source Sans Pro"/>
              </a:rPr>
              <a:t>Aufmerksamkeit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60000" y="1980000"/>
            <a:ext cx="9359640" cy="28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Wo wurde Kant geboren?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60000" y="1980000"/>
            <a:ext cx="9359640" cy="396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Wo wurde Kant geboren?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3deb3d"/>
                </a:solidFill>
                <a:latin typeface="Source Sans Pro"/>
              </a:rPr>
              <a:t>In Königsberg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60000" y="1980000"/>
            <a:ext cx="9359640" cy="396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Wie alt ist Kant geworden?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360000" y="1980000"/>
            <a:ext cx="9359640" cy="50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Wie alt ist Kant geworden?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3deb3d"/>
                </a:solidFill>
                <a:latin typeface="Source Sans Pro"/>
              </a:rPr>
              <a:t>Knapp 80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60000" y="1980000"/>
            <a:ext cx="9359640" cy="54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Was arbeitete Kant nachdem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er sein Studium beendete?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60000" y="1980000"/>
            <a:ext cx="9359640" cy="54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Was arbeitete Kant nachdem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er sein Studium beendete?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3deb3d"/>
                </a:solidFill>
                <a:latin typeface="Source Sans Pro"/>
              </a:rPr>
              <a:t>Er arbeitete als Hauslehrer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360000" y="1980000"/>
            <a:ext cx="9359640" cy="54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Mit wie vielen Jahren veröffentlichte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Kant seine erste Schrift?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3deb3d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60000" y="505800"/>
            <a:ext cx="935964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 </a:t>
            </a:r>
            <a:r>
              <a:rPr b="1" lang="de-DE" sz="3600" spc="-1" strike="noStrike">
                <a:solidFill>
                  <a:srgbClr val="ffffff"/>
                </a:solidFill>
                <a:latin typeface="Source Sans Pro Black"/>
              </a:rPr>
              <a:t>Immanuel Kant: Freiheit als Willensfreiheit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60000" y="1980000"/>
            <a:ext cx="9359640" cy="54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2400" spc="-1" strike="noStrike" u="sng">
                <a:solidFill>
                  <a:srgbClr val="2c3e50"/>
                </a:solidFill>
                <a:uFillTx/>
                <a:latin typeface="Source Sans Pro"/>
              </a:rPr>
              <a:t>Quiz </a:t>
            </a: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Mit wie vielen Jahren veröffentlichte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2c3e50"/>
                </a:solidFill>
                <a:latin typeface="Source Sans Pro"/>
              </a:rPr>
              <a:t>Kant seine erste Schrift?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2400" spc="-1" strike="noStrike">
                <a:solidFill>
                  <a:srgbClr val="3deb3d"/>
                </a:solidFill>
                <a:latin typeface="Source Sans Pro"/>
              </a:rPr>
              <a:t>Mit 22 Jahren </a:t>
            </a: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Application>LibreOffice/6.2.8.2$Windows_X86_64 LibreOffice_project/f82ddfca21ebc1e222a662a32b25c0c9d20169ee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2020-11-18T15:05:22Z</dcterms:created>
  <dc:creator/>
  <dc:description/>
  <dc:language>de-DE</dc:language>
  <cp:lastModifiedBy/>
  <dcterms:modified xsi:type="dcterms:W3CDTF">2020-11-18T18:09:27Z</dcterms:modified>
  <cp:revision>10</cp:revision>
  <dc:subject/>
  <dc:title>Midnightblue</dc:title>
</cp:coreProperties>
</file>