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36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38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8469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530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18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64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047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16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40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18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37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9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2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23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8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51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03EA-DA9D-4D2B-85E1-B2F23BDBBD22}" type="datetimeFigureOut">
              <a:rPr lang="de-DE" smtClean="0"/>
              <a:t>17.11.2020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5D0637-4E65-432F-85D8-6A1D85722F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37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D6A5-1D4F-4B9D-A01D-A68BB07BD2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/>
              <a:t>Peter </a:t>
            </a:r>
            <a:r>
              <a:rPr lang="de-DE" dirty="0" err="1"/>
              <a:t>Bieri</a:t>
            </a:r>
            <a:r>
              <a:rPr lang="de-DE" dirty="0"/>
              <a:t>: Idee der Willensfreiheit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9CA4E23-2F5D-46A2-98C7-7CCB7325A0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612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B3BB8-4C81-44A3-A240-2799D4964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33269"/>
            <a:ext cx="8596667" cy="566738"/>
          </a:xfrm>
        </p:spPr>
        <p:txBody>
          <a:bodyPr>
            <a:noAutofit/>
          </a:bodyPr>
          <a:lstStyle/>
          <a:p>
            <a:r>
              <a:rPr lang="de-DE" sz="3600" dirty="0"/>
              <a:t>Neurowissenschaften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8A8B19E-7848-43D4-A1B5-92EB76B427B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5" r="5285"/>
          <a:stretch/>
        </p:blipFill>
        <p:spPr>
          <a:xfrm>
            <a:off x="677334" y="1381834"/>
            <a:ext cx="8596668" cy="3845718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E7B1E0B-7F0F-4263-A02B-357C1B8BF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5509379"/>
            <a:ext cx="8596667" cy="957393"/>
          </a:xfrm>
        </p:spPr>
        <p:txBody>
          <a:bodyPr>
            <a:normAutofit/>
          </a:bodyPr>
          <a:lstStyle/>
          <a:p>
            <a:r>
              <a:rPr lang="de-DE" sz="2200" dirty="0"/>
              <a:t>„Wir tun nicht, was wir wollen, sondern wir wollen, was wir tun.“</a:t>
            </a:r>
          </a:p>
          <a:p>
            <a:r>
              <a:rPr lang="de-DE" sz="2200" dirty="0"/>
              <a:t> – Wolfgang Prinz (Kognitionswissenschaftler und Psychologe)</a:t>
            </a:r>
          </a:p>
        </p:txBody>
      </p:sp>
    </p:spTree>
    <p:extLst>
      <p:ext uri="{BB962C8B-B14F-4D97-AF65-F5344CB8AC3E}">
        <p14:creationId xmlns:p14="http://schemas.microsoft.com/office/powerpoint/2010/main" val="350236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424AA-4109-4B1E-9C62-A5DE76D4B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Peter </a:t>
            </a:r>
            <a:r>
              <a:rPr lang="de-DE" dirty="0" err="1"/>
              <a:t>Bieri</a:t>
            </a:r>
            <a:r>
              <a:rPr lang="de-DE" dirty="0"/>
              <a:t>: Leben und Philosophie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B3780-4F00-4BF8-B3D0-A6A696B3B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3" y="1930400"/>
            <a:ext cx="5270705" cy="411096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530350" algn="l"/>
              </a:tabLs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Geboren am 23.06.1944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530350" algn="l"/>
              </a:tabLs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Schweizer Philosoph und Schriftsteller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530350" algn="l"/>
              </a:tabLst>
            </a:pP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Schwerpunkte seiner Forschung: analytische Philosophie, Philosophische Psychologie, Erkenntnistheorie und Moralphilosophie </a:t>
            </a:r>
          </a:p>
          <a:p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59A16947-FC20-46CE-8D8F-DB06369D4B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964" y="1930400"/>
            <a:ext cx="3083220" cy="4110961"/>
          </a:xfrm>
        </p:spPr>
      </p:pic>
    </p:spTree>
    <p:extLst>
      <p:ext uri="{BB962C8B-B14F-4D97-AF65-F5344CB8AC3E}">
        <p14:creationId xmlns:p14="http://schemas.microsoft.com/office/powerpoint/2010/main" val="142061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39270-A4BC-4A20-BB98-F6016768F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73C9F8-C6B8-4CBF-A1CB-4B3590B3F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18875"/>
            <a:ext cx="5418666" cy="4522486"/>
          </a:xfrm>
        </p:spPr>
        <p:txBody>
          <a:bodyPr>
            <a:normAutofit/>
          </a:bodyPr>
          <a:lstStyle/>
          <a:p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„Unser Wille ist frei, wenn er sich unserem Urteil darüber fügt, was zu wollen richtig ist.“ </a:t>
            </a:r>
          </a:p>
          <a:p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„Wille ist unfrei, wenn Wille und Urteil auseinanderfallen.“ </a:t>
            </a:r>
          </a:p>
          <a:p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„Ich würde etwas anderes wollen und tun, wenn ich anders urteile.“</a:t>
            </a:r>
          </a:p>
          <a:p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Ergebnisse der Hirnforschung als Kategorienfehler</a:t>
            </a:r>
            <a:endParaRPr lang="de-DE" sz="2500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D7F24A8-98B1-4A38-ADAA-28AA7BB933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815" y="1518875"/>
            <a:ext cx="2865187" cy="3820249"/>
          </a:xfrm>
        </p:spPr>
      </p:pic>
    </p:spTree>
    <p:extLst>
      <p:ext uri="{BB962C8B-B14F-4D97-AF65-F5344CB8AC3E}">
        <p14:creationId xmlns:p14="http://schemas.microsoft.com/office/powerpoint/2010/main" val="328251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487DC-6B61-4BDB-9B5A-1B6BBE34F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Peter </a:t>
            </a:r>
            <a:r>
              <a:rPr lang="de-DE" dirty="0" err="1"/>
              <a:t>Bieri</a:t>
            </a:r>
            <a:r>
              <a:rPr lang="de-DE" dirty="0"/>
              <a:t> und seine Bücher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448AED-8761-4DF6-985B-5D2660DB8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0427"/>
            <a:ext cx="8596668" cy="543757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Perlmanns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Schweigen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(Pascal Mercier, 1995)</a:t>
            </a:r>
            <a:endParaRPr lang="de-D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Klavierstimmer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(Pascal Mercier, 1998)</a:t>
            </a:r>
            <a:endParaRPr lang="de-D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Handwerk der Freiheit: Über die Entdeckung des eigenen Willens (Peter </a:t>
            </a:r>
            <a:r>
              <a:rPr lang="de-D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2001)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Nachtzug nach Lissabon (Pascal Mercier, 2004)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Lea: Novelle (Pascal Mercier, 2007)</a:t>
            </a:r>
            <a:endParaRPr lang="de-D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wäre es gebildet zu sein? (Peter </a:t>
            </a:r>
            <a:r>
              <a:rPr lang="de-D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2008)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wollen wir leben? (Peter </a:t>
            </a:r>
            <a:r>
              <a:rPr lang="de-D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2011)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Art zu leben: Über die Vielfalt menschlicher Würde (Peter </a:t>
            </a:r>
            <a:r>
              <a:rPr lang="de-D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2013)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Dignity: A way of living (Peter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2017)</a:t>
            </a:r>
            <a:endParaRPr lang="de-D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Gewicht der Worte (Pascal Mercier, 2020)</a:t>
            </a:r>
          </a:p>
        </p:txBody>
      </p:sp>
    </p:spTree>
    <p:extLst>
      <p:ext uri="{BB962C8B-B14F-4D97-AF65-F5344CB8AC3E}">
        <p14:creationId xmlns:p14="http://schemas.microsoft.com/office/powerpoint/2010/main" val="427360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2A9CD-819F-40E2-BACD-E6DD85D8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Das Handwerk der Freiheit: Über die Entdeckung des eigenen Willens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5640069-7D26-427C-ACBA-5443F0DA82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06" y="1930400"/>
            <a:ext cx="2721596" cy="4140478"/>
          </a:xfrm>
        </p:spPr>
      </p:pic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067880-5D01-4408-9C28-3355A14EE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1930400"/>
            <a:ext cx="5573655" cy="414047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e-DE" sz="2100" dirty="0" err="1">
                <a:ea typeface="Calibri" panose="020F0502020204030204" pitchFamily="34" charset="0"/>
                <a:cs typeface="Times New Roman" panose="02020603050405020304" pitchFamily="18" charset="0"/>
              </a:rPr>
              <a:t>Bieri</a:t>
            </a:r>
            <a:r>
              <a:rPr lang="de-DE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beschreibt eine Entscheidung als frei, wenn „der Betreffende am Ende aus demjenigen Willen heraus handelt, der seinem abgewogenem Urteil entspricht“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Unfrei ist eine Entscheidung, wenn der Betreffende von einem Willen getrieben wird, der nicht seinem Urteil entspricht.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de-DE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-&gt;Das menschliche Handeln ist dann frei, wenn Wille und Urteil übereinstimmen</a:t>
            </a:r>
          </a:p>
        </p:txBody>
      </p:sp>
    </p:spTree>
    <p:extLst>
      <p:ext uri="{BB962C8B-B14F-4D97-AF65-F5344CB8AC3E}">
        <p14:creationId xmlns:p14="http://schemas.microsoft.com/office/powerpoint/2010/main" val="17316414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299</Words>
  <Application>Microsoft Office PowerPoint</Application>
  <PresentationFormat>Breitbild</PresentationFormat>
  <Paragraphs>29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Trebuchet MS</vt:lpstr>
      <vt:lpstr>Wingdings 3</vt:lpstr>
      <vt:lpstr>Facette</vt:lpstr>
      <vt:lpstr>Peter Bieri: Idee der Willensfreiheit</vt:lpstr>
      <vt:lpstr>Neurowissenschaften</vt:lpstr>
      <vt:lpstr>Peter Bieri: Leben und Philosophie</vt:lpstr>
      <vt:lpstr> </vt:lpstr>
      <vt:lpstr>Peter Bieri und seine Bücher</vt:lpstr>
      <vt:lpstr>Das Handwerk der Freiheit: Über die Entdeckung des eigenen Willens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Naturwissenschaften und Peter Bieri</dc:title>
  <dc:creator>Tamuna Tordinava</dc:creator>
  <cp:lastModifiedBy>Tamuna Tordinava</cp:lastModifiedBy>
  <cp:revision>10</cp:revision>
  <dcterms:created xsi:type="dcterms:W3CDTF">2020-11-17T17:23:01Z</dcterms:created>
  <dcterms:modified xsi:type="dcterms:W3CDTF">2020-11-18T22:34:15Z</dcterms:modified>
</cp:coreProperties>
</file>